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8F17-FCB5-4F80-A974-9FCCD705E54F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6030-3893-4383-B6F0-D6107D52F4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8F17-FCB5-4F80-A974-9FCCD705E54F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6030-3893-4383-B6F0-D6107D52F4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8F17-FCB5-4F80-A974-9FCCD705E54F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6030-3893-4383-B6F0-D6107D52F4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8F17-FCB5-4F80-A974-9FCCD705E54F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6030-3893-4383-B6F0-D6107D52F4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8F17-FCB5-4F80-A974-9FCCD705E54F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6030-3893-4383-B6F0-D6107D52F4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8F17-FCB5-4F80-A974-9FCCD705E54F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6030-3893-4383-B6F0-D6107D52F4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8F17-FCB5-4F80-A974-9FCCD705E54F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6030-3893-4383-B6F0-D6107D52F4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8F17-FCB5-4F80-A974-9FCCD705E54F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6030-3893-4383-B6F0-D6107D52F4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8F17-FCB5-4F80-A974-9FCCD705E54F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6030-3893-4383-B6F0-D6107D52F4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8F17-FCB5-4F80-A974-9FCCD705E54F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6030-3893-4383-B6F0-D6107D52F4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8F17-FCB5-4F80-A974-9FCCD705E54F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6030-3893-4383-B6F0-D6107D52F4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48F17-FCB5-4F80-A974-9FCCD705E54F}" type="datetimeFigureOut">
              <a:rPr lang="en-US" smtClean="0"/>
              <a:pPr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06030-3893-4383-B6F0-D6107D52F48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Kafka Streams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4925"/>
            <a:ext cx="9302590" cy="659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700"/>
            <a:ext cx="9715500" cy="683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7150"/>
            <a:ext cx="9525000" cy="674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1125"/>
            <a:ext cx="9493250" cy="663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3025"/>
            <a:ext cx="9556750" cy="6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1"/>
            <a:ext cx="9372600" cy="6403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9296400" cy="2347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75"/>
            <a:ext cx="9216611" cy="633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Lets Run Kafka Streams Application!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700"/>
            <a:ext cx="9791700" cy="683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9850"/>
            <a:ext cx="9314454" cy="648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6675"/>
            <a:ext cx="9620250" cy="672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" y="1752600"/>
            <a:ext cx="612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7625"/>
            <a:ext cx="9563100" cy="676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3350"/>
            <a:ext cx="9372600" cy="6524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975"/>
            <a:ext cx="9352815" cy="657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8425"/>
            <a:ext cx="9296400" cy="666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3025"/>
            <a:ext cx="9214478" cy="648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8</Words>
  <Application>Microsoft Office PowerPoint</Application>
  <PresentationFormat>On-screen Show (4:3)</PresentationFormat>
  <Paragraphs>2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Kafka Streams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Lets Run Kafka Streams Application!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4</cp:revision>
  <dcterms:created xsi:type="dcterms:W3CDTF">2022-06-23T01:28:08Z</dcterms:created>
  <dcterms:modified xsi:type="dcterms:W3CDTF">2022-06-23T07:19:03Z</dcterms:modified>
</cp:coreProperties>
</file>